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23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A7D10-CDBB-4D87-80D1-DC991CED288E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A2EB25BA-2102-4920-B248-EC4EF2993E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8648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A7D10-CDBB-4D87-80D1-DC991CED288E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B25BA-2102-4920-B248-EC4EF2993E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319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A7D10-CDBB-4D87-80D1-DC991CED288E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A2EB25BA-2102-4920-B248-EC4EF2993E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5859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A7D10-CDBB-4D87-80D1-DC991CED288E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B25BA-2102-4920-B248-EC4EF2993E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7333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A7D10-CDBB-4D87-80D1-DC991CED288E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B25BA-2102-4920-B248-EC4EF2993E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667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A7D10-CDBB-4D87-80D1-DC991CED288E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B25BA-2102-4920-B248-EC4EF2993E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6161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A7D10-CDBB-4D87-80D1-DC991CED288E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B25BA-2102-4920-B248-EC4EF2993E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3836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A7D10-CDBB-4D87-80D1-DC991CED288E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B25BA-2102-4920-B248-EC4EF2993E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0243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A7D10-CDBB-4D87-80D1-DC991CED288E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B25BA-2102-4920-B248-EC4EF2993E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8221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A7D10-CDBB-4D87-80D1-DC991CED288E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A2EB25BA-2102-4920-B248-EC4EF2993E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776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A7D10-CDBB-4D87-80D1-DC991CED288E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A2EB25BA-2102-4920-B248-EC4EF2993E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4806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A7D10-CDBB-4D87-80D1-DC991CED288E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A2EB25BA-2102-4920-B248-EC4EF2993E9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08685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A7D10-CDBB-4D87-80D1-DC991CED288E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A2EB25BA-2102-4920-B248-EC4EF2993E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40461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A7D10-CDBB-4D87-80D1-DC991CED288E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B25BA-2102-4920-B248-EC4EF2993E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8653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A7D10-CDBB-4D87-80D1-DC991CED288E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B25BA-2102-4920-B248-EC4EF2993E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89173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A7D10-CDBB-4D87-80D1-DC991CED288E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B25BA-2102-4920-B248-EC4EF2993E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37373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4CEA7D10-CDBB-4D87-80D1-DC991CED288E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A2EB25BA-2102-4920-B248-EC4EF2993E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095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A7D10-CDBB-4D87-80D1-DC991CED288E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B25BA-2102-4920-B248-EC4EF2993E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32157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6D47A3-8DE8-E26C-AACC-CA8C5B6360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吃屎学导论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DF5536D-EE28-D25C-544E-950F5E5BB4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第</a:t>
            </a:r>
            <a:r>
              <a:rPr lang="en-US" altLang="zh-CN" dirty="0"/>
              <a:t>2</a:t>
            </a:r>
            <a:r>
              <a:rPr lang="zh-CN" altLang="en-US" dirty="0"/>
              <a:t>讲 吃屎伦理</a:t>
            </a:r>
          </a:p>
        </p:txBody>
      </p:sp>
    </p:spTree>
    <p:extLst>
      <p:ext uri="{BB962C8B-B14F-4D97-AF65-F5344CB8AC3E}">
        <p14:creationId xmlns:p14="http://schemas.microsoft.com/office/powerpoint/2010/main" val="356443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5C6641-1C9C-9048-3865-EDAD9BC7F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什么是伦理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B753887-E7C6-16C5-0409-D969B52A6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Do no harm – </a:t>
            </a:r>
            <a:r>
              <a:rPr lang="zh-CN" altLang="en-US" dirty="0"/>
              <a:t>不造成伤害</a:t>
            </a:r>
            <a:endParaRPr lang="en-US" altLang="zh-CN" dirty="0"/>
          </a:p>
          <a:p>
            <a:r>
              <a:rPr lang="zh-CN" altLang="en-US" dirty="0"/>
              <a:t>贯彻吃屎伦理的原则，要保证不伤害自己、不伤害他人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伤害分为物理上和精神上</a:t>
            </a:r>
          </a:p>
        </p:txBody>
      </p:sp>
      <p:pic>
        <p:nvPicPr>
          <p:cNvPr id="3074" name="Picture 2" descr="来啊互相伤害啊是什么意思- 百科- 泛见志">
            <a:extLst>
              <a:ext uri="{FF2B5EF4-FFF2-40B4-BE49-F238E27FC236}">
                <a16:creationId xmlns:a16="http://schemas.microsoft.com/office/drawing/2014/main" id="{4B0D9520-A411-4B8F-F586-5FE077289D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3908425"/>
            <a:ext cx="1885950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266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ADF448-124D-43ED-C8B9-5F127CCB7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物理上的伤害</a:t>
            </a:r>
            <a:endParaRPr lang="en-US" altLang="zh-CN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A42D999-B443-6173-FE6C-F84C7C54DE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暴饮暴食撑着</a:t>
            </a:r>
            <a:endParaRPr lang="en-US" altLang="zh-CN" dirty="0"/>
          </a:p>
          <a:p>
            <a:r>
              <a:rPr lang="zh-CN" altLang="en-US" dirty="0"/>
              <a:t>屎品安全问题传播疾病</a:t>
            </a:r>
            <a:endParaRPr lang="en-US" altLang="zh-CN" dirty="0"/>
          </a:p>
          <a:p>
            <a:r>
              <a:rPr lang="zh-CN" altLang="en-US" dirty="0"/>
              <a:t>屎品处理不当污染环境</a:t>
            </a:r>
            <a:endParaRPr lang="en-US" altLang="zh-CN" dirty="0"/>
          </a:p>
          <a:p>
            <a:r>
              <a:rPr lang="zh-CN" altLang="en-US" dirty="0"/>
              <a:t>屎品加工过程中添加剂过多或不合适造成中毒</a:t>
            </a:r>
            <a:r>
              <a:rPr lang="en-US" altLang="zh-CN" dirty="0"/>
              <a:t>/</a:t>
            </a:r>
            <a:r>
              <a:rPr lang="zh-CN" altLang="en-US" dirty="0"/>
              <a:t>腐蚀</a:t>
            </a:r>
            <a:endParaRPr lang="en-US" altLang="zh-CN" dirty="0"/>
          </a:p>
          <a:p>
            <a:r>
              <a:rPr lang="en-US" altLang="zh-CN" dirty="0"/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3107206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2610DE-4D09-C8AA-3EDE-C20FC7DA5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精神上的伤害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CB052A-B3E2-44F7-CF7A-359881F07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强迫他人吃屎</a:t>
            </a:r>
            <a:endParaRPr lang="en-US" altLang="zh-CN" dirty="0"/>
          </a:p>
          <a:p>
            <a:r>
              <a:rPr lang="zh-CN" altLang="en-US" dirty="0"/>
              <a:t>使他人吃屎不知情</a:t>
            </a:r>
            <a:endParaRPr lang="en-US" altLang="zh-CN" dirty="0"/>
          </a:p>
          <a:p>
            <a:r>
              <a:rPr lang="zh-CN" altLang="en-US" dirty="0"/>
              <a:t>吃屎者和供屎者知道了对方，造成尴尬或其他社会问题</a:t>
            </a:r>
          </a:p>
        </p:txBody>
      </p:sp>
    </p:spTree>
    <p:extLst>
      <p:ext uri="{BB962C8B-B14F-4D97-AF65-F5344CB8AC3E}">
        <p14:creationId xmlns:p14="http://schemas.microsoft.com/office/powerpoint/2010/main" val="2978313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AC9E88-CA54-C95F-E0DD-25B1B028A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吃屎的基本原则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233235-0BFF-5323-DF7E-39276AB7A6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知情同意原则</a:t>
            </a:r>
            <a:endParaRPr lang="en-US" altLang="zh-CN" dirty="0"/>
          </a:p>
          <a:p>
            <a:r>
              <a:rPr lang="zh-CN" altLang="en-US" dirty="0"/>
              <a:t>双盲原则</a:t>
            </a:r>
            <a:endParaRPr lang="en-US" altLang="zh-CN" dirty="0"/>
          </a:p>
          <a:p>
            <a:r>
              <a:rPr lang="zh-CN" altLang="en-US" dirty="0"/>
              <a:t>保障屎品安全</a:t>
            </a:r>
          </a:p>
        </p:txBody>
      </p:sp>
    </p:spTree>
    <p:extLst>
      <p:ext uri="{BB962C8B-B14F-4D97-AF65-F5344CB8AC3E}">
        <p14:creationId xmlns:p14="http://schemas.microsoft.com/office/powerpoint/2010/main" val="647448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701805-4725-E7E6-1BAD-DC452D67D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原则一：知情同意原则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1A68EED-B5AA-7003-7F91-B704BE2C27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/>
              <a:t>吃屎者要明确知道自己在吃屎，而且必须主观愿意吃屎</a:t>
            </a:r>
            <a:endParaRPr lang="en-US" altLang="zh-CN" b="1" dirty="0"/>
          </a:p>
          <a:p>
            <a:r>
              <a:rPr lang="zh-CN" altLang="en-US" dirty="0"/>
              <a:t>案例：有些屎厨秘制屎酱加到酱油里。顾客不知道，但是发现这料好好吃，于是就成了常客。</a:t>
            </a:r>
            <a:endParaRPr lang="en-US" altLang="zh-CN" dirty="0"/>
          </a:p>
          <a:p>
            <a:r>
              <a:rPr lang="zh-CN" altLang="en-US" dirty="0"/>
              <a:t>这种行为是非常糟糕的，相当于给人放毒品或在兰州拉面里放猪油。有相当一部分人对吃屎有抵触情绪，我们应当尊重这些人的信仰。人家明确表示愿意吃才能给人家吃，不然就和强奸没区别。</a:t>
            </a:r>
          </a:p>
        </p:txBody>
      </p:sp>
    </p:spTree>
    <p:extLst>
      <p:ext uri="{BB962C8B-B14F-4D97-AF65-F5344CB8AC3E}">
        <p14:creationId xmlns:p14="http://schemas.microsoft.com/office/powerpoint/2010/main" val="1004746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701805-4725-E7E6-1BAD-DC452D67D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原则一：知情同意原则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1A68EED-B5AA-7003-7F91-B704BE2C27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7513719" cy="3599316"/>
          </a:xfrm>
        </p:spPr>
        <p:txBody>
          <a:bodyPr/>
          <a:lstStyle/>
          <a:p>
            <a:r>
              <a:rPr lang="zh-CN" altLang="en-US" dirty="0"/>
              <a:t>知情同意原则一定是</a:t>
            </a:r>
            <a:r>
              <a:rPr lang="zh-CN" altLang="en-US" b="1" dirty="0"/>
              <a:t>吃屎者和屎之间的知情同意，和屎的供者毫无关系</a:t>
            </a:r>
            <a:endParaRPr lang="en-US" altLang="zh-CN" b="1" dirty="0"/>
          </a:p>
          <a:p>
            <a:r>
              <a:rPr lang="zh-CN" altLang="en-US" dirty="0"/>
              <a:t>吃屎者需要知道的是自己在吃屎，而不是自己吃谁的屎。</a:t>
            </a:r>
            <a:endParaRPr lang="en-US" altLang="zh-CN" dirty="0"/>
          </a:p>
          <a:p>
            <a:r>
              <a:rPr lang="zh-CN" altLang="en-US" dirty="0"/>
              <a:t>例：将多人的屎混合，吃屎者无从得知吃的是谁的屎，但只要这里有屎，吃屎者就应该知情。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F285652-A73F-9139-8AD2-D4E52A129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4998" y="2410435"/>
            <a:ext cx="2836681" cy="250164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57766D41-CACB-9C75-EE7D-0B4AAD1A230B}"/>
              </a:ext>
            </a:extLst>
          </p:cNvPr>
          <p:cNvSpPr txBox="1"/>
          <p:nvPr/>
        </p:nvSpPr>
        <p:spPr>
          <a:xfrm>
            <a:off x="8733354" y="4947920"/>
            <a:ext cx="2778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不管怎么混合，屎都是屎</a:t>
            </a:r>
          </a:p>
        </p:txBody>
      </p:sp>
    </p:spTree>
    <p:extLst>
      <p:ext uri="{BB962C8B-B14F-4D97-AF65-F5344CB8AC3E}">
        <p14:creationId xmlns:p14="http://schemas.microsoft.com/office/powerpoint/2010/main" val="2102762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C26C2A-BE5D-BED8-2EA7-D5B8DE541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原则二：双盲原则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21DA3F-C671-84A0-6919-E80222892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/>
              <a:t>吃屎者和供屎者之间不能知情</a:t>
            </a:r>
            <a:endParaRPr lang="en-US" altLang="zh-CN" b="1" dirty="0"/>
          </a:p>
          <a:p>
            <a:r>
              <a:rPr lang="zh-CN" altLang="en-US" dirty="0"/>
              <a:t>吃屎者不知道自己吃了谁的屎，供屎者不知道自己的屎被谁吃了</a:t>
            </a:r>
            <a:endParaRPr lang="en-US" altLang="zh-CN" dirty="0"/>
          </a:p>
          <a:p>
            <a:r>
              <a:rPr lang="zh-CN" altLang="en-US" dirty="0"/>
              <a:t>看似过于保守，但是如果出现问题的话，风险还是很大的</a:t>
            </a:r>
            <a:endParaRPr lang="en-US" altLang="zh-CN" dirty="0"/>
          </a:p>
          <a:p>
            <a:r>
              <a:rPr lang="zh-CN" altLang="en-US" dirty="0"/>
              <a:t>例：假设你吃了你老婆的屎，后来你俩离婚了，你老婆到处说“李华吃过我的屎”，你十分生气。</a:t>
            </a:r>
            <a:endParaRPr lang="en-US" altLang="zh-CN" dirty="0"/>
          </a:p>
          <a:p>
            <a:r>
              <a:rPr lang="zh-CN" altLang="en-US" dirty="0"/>
              <a:t>所以</a:t>
            </a:r>
            <a:r>
              <a:rPr lang="zh-CN" altLang="en-US" i="1" dirty="0"/>
              <a:t>屎品烹饪实践与屎品安全监管委员会</a:t>
            </a:r>
            <a:r>
              <a:rPr lang="zh-CN" altLang="en-US" dirty="0"/>
              <a:t>的标准里直接写了双盲</a:t>
            </a:r>
          </a:p>
        </p:txBody>
      </p:sp>
    </p:spTree>
    <p:extLst>
      <p:ext uri="{BB962C8B-B14F-4D97-AF65-F5344CB8AC3E}">
        <p14:creationId xmlns:p14="http://schemas.microsoft.com/office/powerpoint/2010/main" val="3475119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CECE91-405F-11E1-5B7C-34EC4B615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原则二：双盲原则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995BA8C-F5BE-FC2E-5386-1742131EA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特例：你不能在知道是自己的屎的情况下去吃</a:t>
            </a:r>
            <a:endParaRPr lang="en-US" altLang="zh-CN" dirty="0"/>
          </a:p>
          <a:p>
            <a:r>
              <a:rPr lang="zh-CN" altLang="en-US" dirty="0"/>
              <a:t>但这并不意味着一个人一定不能吃自己屎</a:t>
            </a:r>
            <a:endParaRPr lang="en-US" altLang="zh-CN" dirty="0"/>
          </a:p>
          <a:p>
            <a:r>
              <a:rPr lang="zh-CN" altLang="en-US" dirty="0"/>
              <a:t>比如</a:t>
            </a:r>
            <a:r>
              <a:rPr lang="en-US" altLang="zh-CN" dirty="0"/>
              <a:t>A</a:t>
            </a:r>
            <a:r>
              <a:rPr lang="zh-CN" altLang="en-US" dirty="0"/>
              <a:t>拉了屎，</a:t>
            </a:r>
            <a:r>
              <a:rPr lang="en-US" altLang="zh-CN" dirty="0"/>
              <a:t>B</a:t>
            </a:r>
            <a:r>
              <a:rPr lang="zh-CN" altLang="en-US" dirty="0"/>
              <a:t>去收获，加工以后给</a:t>
            </a:r>
            <a:r>
              <a:rPr lang="en-US" altLang="zh-CN" dirty="0"/>
              <a:t>A</a:t>
            </a:r>
            <a:r>
              <a:rPr lang="zh-CN" altLang="en-US" dirty="0"/>
              <a:t>吃，告诉</a:t>
            </a:r>
            <a:r>
              <a:rPr lang="en-US" altLang="zh-CN" dirty="0"/>
              <a:t>A</a:t>
            </a:r>
            <a:r>
              <a:rPr lang="zh-CN" altLang="en-US" dirty="0"/>
              <a:t>这是屎，</a:t>
            </a:r>
            <a:r>
              <a:rPr lang="en-US" altLang="zh-CN" dirty="0"/>
              <a:t>A</a:t>
            </a:r>
            <a:r>
              <a:rPr lang="zh-CN" altLang="en-US" dirty="0"/>
              <a:t>也吃了。那么</a:t>
            </a:r>
            <a:r>
              <a:rPr lang="en-US" altLang="zh-CN" dirty="0"/>
              <a:t>AB</a:t>
            </a:r>
            <a:r>
              <a:rPr lang="zh-CN" altLang="en-US" dirty="0"/>
              <a:t>都不违反伦理原则。即使</a:t>
            </a:r>
            <a:r>
              <a:rPr lang="en-US" altLang="zh-CN" dirty="0"/>
              <a:t>B</a:t>
            </a:r>
            <a:r>
              <a:rPr lang="zh-CN" altLang="en-US" dirty="0"/>
              <a:t>明知道这是</a:t>
            </a:r>
            <a:r>
              <a:rPr lang="en-US" altLang="zh-CN" dirty="0"/>
              <a:t>A</a:t>
            </a:r>
            <a:r>
              <a:rPr lang="zh-CN" altLang="en-US" dirty="0"/>
              <a:t>的屎，但只要</a:t>
            </a:r>
            <a:r>
              <a:rPr lang="en-US" altLang="zh-CN" dirty="0"/>
              <a:t>B</a:t>
            </a:r>
            <a:r>
              <a:rPr lang="zh-CN" altLang="en-US" dirty="0"/>
              <a:t>不让</a:t>
            </a:r>
            <a:r>
              <a:rPr lang="en-US" altLang="zh-CN" dirty="0"/>
              <a:t>A</a:t>
            </a:r>
            <a:r>
              <a:rPr lang="zh-CN" altLang="en-US" dirty="0"/>
              <a:t>知道是</a:t>
            </a:r>
            <a:r>
              <a:rPr lang="en-US" altLang="zh-CN" dirty="0"/>
              <a:t>A</a:t>
            </a:r>
            <a:r>
              <a:rPr lang="zh-CN" altLang="en-US" dirty="0"/>
              <a:t>的屎，只让</a:t>
            </a:r>
            <a:r>
              <a:rPr lang="en-US" altLang="zh-CN" dirty="0"/>
              <a:t>A</a:t>
            </a:r>
            <a:r>
              <a:rPr lang="zh-CN" altLang="en-US" dirty="0"/>
              <a:t>知道是屎，那么伦理上就说得过去。</a:t>
            </a:r>
          </a:p>
        </p:txBody>
      </p:sp>
      <p:pic>
        <p:nvPicPr>
          <p:cNvPr id="1026" name="Picture 2" descr="异域风情】俄罗斯套娃">
            <a:extLst>
              <a:ext uri="{FF2B5EF4-FFF2-40B4-BE49-F238E27FC236}">
                <a16:creationId xmlns:a16="http://schemas.microsoft.com/office/drawing/2014/main" id="{70156A76-4FD2-C1CF-1A2A-D435D22C4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520" y="4586015"/>
            <a:ext cx="4155440" cy="195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055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CBC65F-C4C5-C36F-7168-9D6765432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原则三：保障屎品安全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898AF8D-9359-0776-369A-ADD0B7C0D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7147959" cy="3599316"/>
          </a:xfrm>
        </p:spPr>
        <p:txBody>
          <a:bodyPr>
            <a:normAutofit fontScale="92500"/>
          </a:bodyPr>
          <a:lstStyle/>
          <a:p>
            <a:r>
              <a:rPr lang="zh-CN" altLang="en-US" b="1" dirty="0"/>
              <a:t>屎品必须经过消毒杀菌的一系列无害化过程才能端上餐桌</a:t>
            </a:r>
            <a:endParaRPr lang="en-US" altLang="zh-CN" b="1" dirty="0"/>
          </a:p>
          <a:p>
            <a:r>
              <a:rPr lang="zh-CN" altLang="en-US" dirty="0"/>
              <a:t>屎品安全无小事，屎这个东西加工不当就会很不卫生</a:t>
            </a:r>
            <a:endParaRPr lang="en-US" altLang="zh-CN" dirty="0"/>
          </a:p>
          <a:p>
            <a:r>
              <a:rPr lang="zh-CN" altLang="en-US" dirty="0"/>
              <a:t>很多人受到一些网红视频的干扰，以为吃屎是生吃，那不是专业吃屎，而是哗众取宠</a:t>
            </a:r>
            <a:endParaRPr lang="en-US" altLang="zh-CN" dirty="0"/>
          </a:p>
          <a:p>
            <a:r>
              <a:rPr lang="zh-CN" altLang="en-US" dirty="0"/>
              <a:t>任何一个负责任的、讲道理的吃屎人都不可能直接生吃</a:t>
            </a:r>
            <a:endParaRPr lang="en-US" altLang="zh-CN" dirty="0"/>
          </a:p>
          <a:p>
            <a:r>
              <a:rPr lang="zh-CN" altLang="en-US" dirty="0"/>
              <a:t>不仅味道难吃，里面还有大量微生物</a:t>
            </a:r>
            <a:endParaRPr lang="en-US" altLang="zh-CN" dirty="0"/>
          </a:p>
          <a:p>
            <a:r>
              <a:rPr lang="zh-CN" altLang="en-US" b="1" dirty="0"/>
              <a:t>生吃</a:t>
            </a:r>
            <a:r>
              <a:rPr lang="en-US" altLang="zh-CN" b="1" dirty="0"/>
              <a:t>=</a:t>
            </a:r>
            <a:r>
              <a:rPr lang="zh-CN" altLang="en-US" b="1" dirty="0"/>
              <a:t>玩命</a:t>
            </a:r>
            <a:endParaRPr lang="en-US" altLang="zh-CN" b="1" dirty="0"/>
          </a:p>
        </p:txBody>
      </p:sp>
      <p:pic>
        <p:nvPicPr>
          <p:cNvPr id="2050" name="Picture 2" descr="老八吃屎直播回放（老八快手抓奥利给屎吃的视频事件） - 扬帆号">
            <a:extLst>
              <a:ext uri="{FF2B5EF4-FFF2-40B4-BE49-F238E27FC236}">
                <a16:creationId xmlns:a16="http://schemas.microsoft.com/office/drawing/2014/main" id="{72DF9B2F-4433-8AF8-4A70-E09DF5B9C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5619" y="2336873"/>
            <a:ext cx="3493640" cy="2818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笑脸 3">
            <a:extLst>
              <a:ext uri="{FF2B5EF4-FFF2-40B4-BE49-F238E27FC236}">
                <a16:creationId xmlns:a16="http://schemas.microsoft.com/office/drawing/2014/main" id="{DA95BB5A-D089-68C9-8845-CBC60EE6D479}"/>
              </a:ext>
            </a:extLst>
          </p:cNvPr>
          <p:cNvSpPr/>
          <p:nvPr/>
        </p:nvSpPr>
        <p:spPr>
          <a:xfrm>
            <a:off x="9845040" y="2931160"/>
            <a:ext cx="614680" cy="57912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A9B350E-8AA9-A515-9B50-FBCD47AD07A9}"/>
              </a:ext>
            </a:extLst>
          </p:cNvPr>
          <p:cNvSpPr txBox="1"/>
          <p:nvPr/>
        </p:nvSpPr>
        <p:spPr>
          <a:xfrm>
            <a:off x="8750527" y="5252720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某网红的不专业吃屎行为</a:t>
            </a:r>
          </a:p>
        </p:txBody>
      </p:sp>
    </p:spTree>
    <p:extLst>
      <p:ext uri="{BB962C8B-B14F-4D97-AF65-F5344CB8AC3E}">
        <p14:creationId xmlns:p14="http://schemas.microsoft.com/office/powerpoint/2010/main" val="39646448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A6C1F4-5DC8-6D08-B949-4BAABA61F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总结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6E34E5-D63E-058C-8280-2D7784023C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在大家实践第一坨屎之前，要先学好理论</a:t>
            </a:r>
            <a:endParaRPr lang="en-US" altLang="zh-CN" dirty="0"/>
          </a:p>
          <a:p>
            <a:r>
              <a:rPr lang="zh-CN" altLang="en-US" dirty="0"/>
              <a:t>违反伦理原则，轻则造成尴尬，重则危害自己和他人的生命</a:t>
            </a:r>
            <a:endParaRPr lang="en-US" altLang="zh-CN" dirty="0"/>
          </a:p>
          <a:p>
            <a:r>
              <a:rPr lang="zh-CN" altLang="en-US" dirty="0"/>
              <a:t>希望每个吃屎人做到健康吃屎、安全吃屎、文明吃屎、道德吃屎</a:t>
            </a:r>
          </a:p>
        </p:txBody>
      </p:sp>
    </p:spTree>
    <p:extLst>
      <p:ext uri="{BB962C8B-B14F-4D97-AF65-F5344CB8AC3E}">
        <p14:creationId xmlns:p14="http://schemas.microsoft.com/office/powerpoint/2010/main" val="3877950442"/>
      </p:ext>
    </p:extLst>
  </p:cSld>
  <p:clrMapOvr>
    <a:masterClrMapping/>
  </p:clrMapOvr>
</p:sld>
</file>

<file path=ppt/theme/theme1.xml><?xml version="1.0" encoding="utf-8"?>
<a:theme xmlns:a="http://schemas.openxmlformats.org/drawingml/2006/main" name="柏林">
  <a:themeElements>
    <a:clrScheme name="黄橙色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柏林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柏林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TM04033917[[fn=柏林]]</Template>
  <TotalTime>27</TotalTime>
  <Words>667</Words>
  <Application>Microsoft Office PowerPoint</Application>
  <PresentationFormat>宽屏</PresentationFormat>
  <Paragraphs>52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4" baseType="lpstr">
      <vt:lpstr>Arial</vt:lpstr>
      <vt:lpstr>Trebuchet MS</vt:lpstr>
      <vt:lpstr>柏林</vt:lpstr>
      <vt:lpstr>吃屎学导论</vt:lpstr>
      <vt:lpstr>什么是伦理</vt:lpstr>
      <vt:lpstr>物理上的伤害</vt:lpstr>
      <vt:lpstr>精神上的伤害</vt:lpstr>
      <vt:lpstr>吃屎的基本原则</vt:lpstr>
      <vt:lpstr>原则一：知情同意原则</vt:lpstr>
      <vt:lpstr>原则一：知情同意原则</vt:lpstr>
      <vt:lpstr>原则二：双盲原则</vt:lpstr>
      <vt:lpstr>原则二：双盲原则</vt:lpstr>
      <vt:lpstr>原则三：保障屎品安全</vt:lpstr>
      <vt:lpstr>总结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吃屎学导论</dc:title>
  <dc:creator>Jiang Chuanqi</dc:creator>
  <cp:lastModifiedBy>Jiang Chuanqi</cp:lastModifiedBy>
  <cp:revision>9</cp:revision>
  <dcterms:created xsi:type="dcterms:W3CDTF">2022-06-13T11:52:43Z</dcterms:created>
  <dcterms:modified xsi:type="dcterms:W3CDTF">2022-06-13T12:19:57Z</dcterms:modified>
</cp:coreProperties>
</file>